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7178937"/>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01 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31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sz="1200" b="1" dirty="0" smtClean="0">
                <a:latin typeface="Times New Roman" panose="02020603050405020304" pitchFamily="18" charset="0"/>
                <a:cs typeface="Times New Roman" panose="02020603050405020304"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itchFamily="18" charset="0"/>
                <a:ea typeface="Times New Roman" panose="02020603050405020304" pitchFamily="18" charset="0"/>
                <a:cs typeface="Times New Roman" pitchFamily="18" charset="0"/>
                <a:sym typeface="+mn-ea"/>
              </a:rPr>
              <a:t>Көшпелі б</a:t>
            </a:r>
            <a:r>
              <a:rPr lang="kk-KZ" sz="1200" kern="1400" dirty="0" smtClean="0">
                <a:solidFill>
                  <a:srgbClr val="000000"/>
                </a:solidFill>
                <a:latin typeface="Times New Roman" panose="02020603050405020304" pitchFamily="18" charset="0"/>
                <a:ea typeface="Times New Roman" panose="02020603050405020304" pitchFamily="18" charset="0"/>
              </a:rPr>
              <a:t>ұлтты, күндіз </a:t>
            </a:r>
            <a:r>
              <a:rPr lang="kk-KZ" sz="1200" kern="1400" dirty="0" smtClean="0">
                <a:solidFill>
                  <a:srgbClr val="000000"/>
                </a:solidFill>
                <a:latin typeface="Times New Roman" panose="02020603050405020304" pitchFamily="18" charset="0"/>
                <a:ea typeface="Times New Roman" panose="02020603050405020304" pitchFamily="18" charset="0"/>
              </a:rPr>
              <a:t>жаңбыр </a:t>
            </a:r>
            <a:r>
              <a:rPr lang="kk-KZ" sz="1200" kern="1400" dirty="0" smtClean="0">
                <a:solidFill>
                  <a:srgbClr val="000000"/>
                </a:solidFill>
                <a:latin typeface="Times New Roman" panose="02020603050405020304" pitchFamily="18" charset="0"/>
                <a:ea typeface="Times New Roman" panose="02020603050405020304" pitchFamily="18" charset="0"/>
              </a:rPr>
              <a:t>жауады.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Оңтүстік-шығыстан соғатын жел солтүстік-батысқа ауысады,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3-8 м/с</a:t>
            </a:r>
            <a:r>
              <a:rPr lang="kk-KZ" sz="1200" kern="1400" dirty="0" smtClean="0">
                <a:solidFill>
                  <a:srgbClr val="000000"/>
                </a:solidFill>
                <a:latin typeface="Times New Roman" panose="02020603050405020304" pitchFamily="18" charset="0"/>
                <a:ea typeface="Times New Roman" panose="02020603050405020304" pitchFamily="18" charset="0"/>
              </a:rPr>
              <a:t>.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8-10,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17-19 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02 </a:t>
            </a:r>
            <a:r>
              <a:rPr lang="kk-KZ" altLang="ru-RU" sz="12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Ашық</a:t>
            </a:r>
            <a:r>
              <a:rPr lang="kk-KZ" sz="1200" dirty="0" smtClean="0">
                <a:latin typeface="Times New Roman" panose="02020603050405020304" pitchFamily="18" charset="0"/>
                <a:cs typeface="Times New Roman" panose="02020603050405020304" pitchFamily="18" charset="0"/>
                <a:sym typeface="+mn-ea"/>
              </a:rPr>
              <a:t>. Тұман түседі. Солтүстік-батыстан, батыстан жел 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0-5 м/с. Ауа температурасы 9-11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8788289"/>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8811" y="2347422"/>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01 </a:t>
            </a:r>
            <a:r>
              <a:rPr lang="kk-KZ" sz="1200" dirty="0">
                <a:solidFill>
                  <a:prstClr val="black"/>
                </a:solidFill>
                <a:latin typeface="Times New Roman" panose="02020603050405020304" pitchFamily="18" charset="0"/>
                <a:cs typeface="Times New Roman" panose="02020603050405020304" pitchFamily="18" charset="0"/>
              </a:rPr>
              <a:t>маусымда </a:t>
            </a:r>
            <a:r>
              <a:rPr lang="kk-KZ" sz="1200" dirty="0" smtClean="0">
                <a:solidFill>
                  <a:prstClr val="black"/>
                </a:solidFill>
                <a:latin typeface="Times New Roman" panose="02020603050405020304" pitchFamily="18" charset="0"/>
                <a:cs typeface="Times New Roman" panose="02020603050405020304" pitchFamily="18" charset="0"/>
              </a:rPr>
              <a:t>түнде, 02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46675</TotalTime>
  <Words>527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6923</cp:revision>
  <cp:lastPrinted>2021-07-01T07:38:07Z</cp:lastPrinted>
  <dcterms:created xsi:type="dcterms:W3CDTF">2018-03-27T06:03:00Z</dcterms:created>
  <dcterms:modified xsi:type="dcterms:W3CDTF">2026-05-31T07:36:58Z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